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>
        <p:scale>
          <a:sx n="90" d="100"/>
          <a:sy n="90" d="100"/>
        </p:scale>
        <p:origin x="1422" y="51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3885</TotalTime>
  <Words>1443</Words>
  <Application>Microsoft Office PowerPoint</Application>
  <PresentationFormat>Widescreen</PresentationFormat>
  <Paragraphs>236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44</cp:revision>
  <dcterms:created xsi:type="dcterms:W3CDTF">2023-05-12T00:30:20Z</dcterms:created>
  <dcterms:modified xsi:type="dcterms:W3CDTF">2023-08-30T14:06:33Z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